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92" r:id="rId21"/>
    <p:sldId id="266" r:id="rId22"/>
    <p:sldId id="291" r:id="rId23"/>
    <p:sldId id="290" r:id="rId24"/>
    <p:sldId id="278" r:id="rId25"/>
    <p:sldId id="279" r:id="rId26"/>
    <p:sldId id="280" r:id="rId27"/>
    <p:sldId id="283" r:id="rId28"/>
    <p:sldId id="284" r:id="rId29"/>
    <p:sldId id="285" r:id="rId30"/>
    <p:sldId id="281" r:id="rId31"/>
    <p:sldId id="282" r:id="rId32"/>
    <p:sldId id="286" r:id="rId33"/>
    <p:sldId id="287" r:id="rId34"/>
    <p:sldId id="28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18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78F76-2A01-4120-9CEC-164D141138AC}" type="datetimeFigureOut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D0A18-2765-4E7A-AE11-E9F00E663B5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chiark.greenend.org.uk/~sgtatham/putty/lates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alarnykMichael/aws-ec2-part-2-ssh-into-ec2-instance-c7879d47b6b2" TargetMode="External"/><Relationship Id="rId2" Type="http://schemas.openxmlformats.org/officeDocument/2006/relationships/hyperlink" Target="https://docs.aws.amazon.com/AWSEC2/latest/UserGuide/EC2_GetStarte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i7ow5NGC-U" TargetMode="External"/><Relationship Id="rId5" Type="http://schemas.openxmlformats.org/officeDocument/2006/relationships/hyperlink" Target="https://docs.aws.amazon.com/AWSEC2/latest/UserGuide/putty.html?icmpid=docs_ec2_console" TargetMode="External"/><Relationship Id="rId4" Type="http://schemas.openxmlformats.org/officeDocument/2006/relationships/hyperlink" Target="https://forums.aws.amazon.com/thread.jspa?threadID=6470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AWS Educate Classroom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A68FFF5-4199-4899-B2A6-B65D07D9F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98" y="1943100"/>
            <a:ext cx="8610600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Choose your instance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First step is to choose the type of instance. This varies with your application.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the course you can select the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free tier Ubuntu server 18.04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instance.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676400" y="4419600"/>
            <a:ext cx="70104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Choose your instance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shows all the available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Ubuntu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instance type.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just select the default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t2.micro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instance. It is under free tier.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Next: Configure Instance Details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</a:t>
            </a:r>
          </a:p>
        </p:txBody>
      </p:sp>
      <p:pic>
        <p:nvPicPr>
          <p:cNvPr id="8" name="Picture 7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905000"/>
            <a:ext cx="8458200" cy="4509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Configure Instance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Just leave this as it is.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Next: Add storage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5" name="Picture 4" descr="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698136"/>
            <a:ext cx="8305800" cy="4397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D9B83-8A5D-436B-BB04-8DE973626238}"/>
              </a:ext>
            </a:extLst>
          </p:cNvPr>
          <p:cNvSpPr txBox="1"/>
          <p:nvPr/>
        </p:nvSpPr>
        <p:spPr>
          <a:xfrm>
            <a:off x="4343400" y="914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the number of EC2 instances you want.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8D389F-CA82-418B-9BB1-AF2FAFFE165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514600" y="1237566"/>
            <a:ext cx="1828800" cy="89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Add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Just leave this as it is. We can use the basic instance for our assignments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Next: Add Tags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6" name="Picture 5" descr="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752600"/>
            <a:ext cx="84582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Add Tags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Just leave this as it is.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Next: Configure Security Group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5" name="Picture 4" descr="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981200"/>
            <a:ext cx="86106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Configure Security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you can add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ALL TCP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from your IP and any other address to be accessing the Instance. This will open up all the TCP ports.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SSH TCP Port 22 for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ssh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access.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now you add these two to your security group.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can make changes later depending upon your application.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Next: Review and Launch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4F86BF-CE5B-426E-8400-9C6AEFF11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1" y="2667000"/>
            <a:ext cx="8229600" cy="40993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Review Instance 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So after you have finalized your instance details, you can launch it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you click on “Review and Launch”, you will land into the page shown below.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Now just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Launch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your instance.</a:t>
            </a:r>
          </a:p>
        </p:txBody>
      </p:sp>
      <p:pic>
        <p:nvPicPr>
          <p:cNvPr id="5" name="Picture 4" descr="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828800"/>
            <a:ext cx="85344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Creating a key pair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Before you can launch your Instance, you need to create a key pair.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Just name a key pair, I have named mine “RDS2018”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Now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download your key pair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and save it somewhere. You will need it at a later time for login.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will use this key to login into any instance you create in the future. </a:t>
            </a:r>
          </a:p>
        </p:txBody>
      </p:sp>
      <p:pic>
        <p:nvPicPr>
          <p:cNvPr id="7" name="Picture 6" descr="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0"/>
            <a:ext cx="8534400" cy="42672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Launch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you have created a key pair and saved it, launch your instance.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 the bottom right you see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View Instances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”, select it.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will take you back to EC2 dashboard.</a:t>
            </a:r>
          </a:p>
        </p:txBody>
      </p:sp>
      <p:pic>
        <p:nvPicPr>
          <p:cNvPr id="6" name="Picture 5" descr="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752600"/>
            <a:ext cx="84582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EC2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can see your instances on the dashboard.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Once you have launched your instance, it may take some time for initializing before you can use it.</a:t>
            </a:r>
          </a:p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Public DNS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is important, as you need it along with your key pair to login into your instance.</a:t>
            </a:r>
          </a:p>
        </p:txBody>
      </p:sp>
      <p:pic>
        <p:nvPicPr>
          <p:cNvPr id="5" name="Picture 4" descr="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362200"/>
            <a:ext cx="8763000" cy="40503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05400" y="5791200"/>
            <a:ext cx="2895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858000" y="2133600"/>
            <a:ext cx="1066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81800" y="2133600"/>
            <a:ext cx="1066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AWS Educate Landing Page</a:t>
            </a:r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524000"/>
            <a:ext cx="7604478" cy="5029200"/>
          </a:xfrm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 flipV="1">
            <a:off x="1371600" y="1295400"/>
            <a:ext cx="2362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33800" y="1066800"/>
            <a:ext cx="483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https://aws.amazon.com/education/awseducate/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133600"/>
            <a:ext cx="1066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0A5F-01EA-4712-82E9-9C3E0042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EC2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18AE7-3962-431F-8C03-288D0C8D8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remember to stop your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instance after work.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start or stop EC2 instance go to: Actions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Instance State  Stop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978675-4ECB-4881-BFF4-AF6B9A55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78075"/>
            <a:ext cx="7467600" cy="41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51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SSH for connecting to EC2 instance (Ubuntu)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Resilient Distributed System</a:t>
            </a:r>
          </a:p>
          <a:p>
            <a:r>
              <a:rPr lang="en-US" dirty="0"/>
              <a:t>Fall 2019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0D37C4-BC03-4A35-8679-75A506150DE1}"/>
              </a:ext>
            </a:extLst>
          </p:cNvPr>
          <p:cNvSpPr/>
          <p:nvPr/>
        </p:nvSpPr>
        <p:spPr>
          <a:xfrm>
            <a:off x="3886200" y="1905000"/>
            <a:ext cx="4800600" cy="381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6B606-9037-47D2-89C2-659DA84EB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to EC2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7D40-9FB3-4ED1-9DA2-94248FD5D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 terminal on your Ubuntu Desktop/VM.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Type: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aws-key.pem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ubuntu@ec2-18-236-163-10.us-west-2.compute.amazonaws.com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get you access to the EC2 instance.</a:t>
            </a:r>
          </a:p>
        </p:txBody>
      </p:sp>
      <p:pic>
        <p:nvPicPr>
          <p:cNvPr id="5" name="Picture 4" descr="23.png">
            <a:extLst>
              <a:ext uri="{FF2B5EF4-FFF2-40B4-BE49-F238E27FC236}">
                <a16:creationId xmlns:a16="http://schemas.microsoft.com/office/drawing/2014/main" id="{F669EEE5-75D8-462F-95CE-91BAA07DF12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9" y="2743201"/>
            <a:ext cx="8581053" cy="385726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8E1424-8560-4BE2-B4F4-01B4C13550ED}"/>
              </a:ext>
            </a:extLst>
          </p:cNvPr>
          <p:cNvCxnSpPr/>
          <p:nvPr/>
        </p:nvCxnSpPr>
        <p:spPr>
          <a:xfrm>
            <a:off x="5715000" y="2371400"/>
            <a:ext cx="685800" cy="364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667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PUTTY for connecting to EC2 instance (Windows)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Resilient Distributed System</a:t>
            </a:r>
          </a:p>
          <a:p>
            <a:r>
              <a:rPr lang="en-US" dirty="0"/>
              <a:t>Fall 2019</a:t>
            </a:r>
          </a:p>
        </p:txBody>
      </p:sp>
    </p:spTree>
    <p:extLst>
      <p:ext uri="{BB962C8B-B14F-4D97-AF65-F5344CB8AC3E}">
        <p14:creationId xmlns:p14="http://schemas.microsoft.com/office/powerpoint/2010/main" val="3595239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Download PUTTY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Putty is used to connect to your EC2 instance.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Download it from 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hlinkClick r:id="rId2"/>
              </a:rPr>
              <a:t>https://www.putty.org/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362200"/>
            <a:ext cx="8686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Download PuTTY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PuTTY is used to connect to your EC2 instance.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Download it from 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hlinkClick r:id="rId2"/>
              </a:rPr>
              <a:t>https://www.putty.org/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362200"/>
            <a:ext cx="8686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PuTTY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Once you have downloaded PuTTY successfully, it looks like this.</a:t>
            </a:r>
          </a:p>
        </p:txBody>
      </p:sp>
      <p:pic>
        <p:nvPicPr>
          <p:cNvPr id="4" name="Picture 3" descr="2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676400"/>
            <a:ext cx="56388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Download Puttygen for private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key which was generated by aws (RDS2018.pem) will not be recognized by putty.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need to convert this into a private key for logging into the instance.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converting the default public key to a private key, you need to use a tool called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puttygen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Download from 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hlinkClick r:id="rId2"/>
              </a:rPr>
              <a:t>https://www.chiark.greenend.org.uk/~sgtatham/putty/latest.html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819400"/>
            <a:ext cx="8610600" cy="373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" y="5029200"/>
            <a:ext cx="35814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Generating Private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downloading Puttygen, we can convert the default key to a private key.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default key has extension .pem and we will convert it into .ppk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Open Puttygen, it looks like the image shown below.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2209800"/>
            <a:ext cx="54102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Generating Private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Load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the .pem file (RDS2018.pem)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Then select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Save private key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”, this will pop up a warning as you do not have a key phrase set up.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 am not setting it up, you can set it up if you want. It is another wrapper of security.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So you can save the .pem (RDS2018.pem) file. This file will be used for connecting to the EC2 instance.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2362200"/>
            <a:ext cx="54102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Sign into AWS Educate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you have clicked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Sign into AWS Educate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 It will land you into the page shown below.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use your login details and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sign in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5" name="Picture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676400"/>
            <a:ext cx="80772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Logging into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In the Host Name block copy the Instance’s Public DNS.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Leave the Port number as it is.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entering the IP, now select data at the bottom left. </a:t>
            </a:r>
          </a:p>
        </p:txBody>
      </p:sp>
      <p:pic>
        <p:nvPicPr>
          <p:cNvPr id="5" name="Picture 4" descr="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2133600"/>
            <a:ext cx="4770520" cy="43437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91000" y="2971800"/>
            <a:ext cx="2971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95600" y="4495800"/>
            <a:ext cx="381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800" dirty="0"/>
              <a:t>Logging into Instance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entering the host name, you will have to enter the user name.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By default ubuntu instance has a username of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ubuntu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Enter this in the user name block.</a:t>
            </a:r>
          </a:p>
        </p:txBody>
      </p:sp>
      <p:pic>
        <p:nvPicPr>
          <p:cNvPr id="9" name="Picture 8" descr="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2209800"/>
            <a:ext cx="48006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2800" dirty="0"/>
              <a:t>Getting back to Putty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150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.ppk key generated from puttygen will be used for connecting to your instance.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Now expand on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SSH (click on +),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which is on the bottom left.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From there select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Auth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”, here you need to add your .ppk file. Browse it.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adding the private key,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open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4" name="Picture 3" descr="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2057400"/>
            <a:ext cx="55626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z="2800" dirty="0"/>
              <a:t>Your EC2 instance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If you have followed these slides correctly, then you will land into your EC2 instance as shown below.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Now you just use it as any ubuntu image to do your assignments.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209800"/>
            <a:ext cx="6934200" cy="43894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Getting started tutorial from Amazon</a:t>
            </a: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  <a:hlinkClick r:id="rId2"/>
              </a:rPr>
              <a:t>https://docs.aws.amazon.com/AWSEC2/latest/UserGuide/EC2_GetStarted.html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Connecting to EC2 instance using SSH</a:t>
            </a:r>
          </a:p>
          <a:p>
            <a:pPr lvl="1"/>
            <a:r>
              <a:rPr lang="en-US" sz="1600" dirty="0">
                <a:hlinkClick r:id="rId3"/>
              </a:rPr>
              <a:t>https://medium.com/@GalarnykMichael/aws-ec2-part-2-ssh-into-ec2-instance-c7879d47b6b2</a:t>
            </a:r>
            <a:endParaRPr lang="en-US" sz="1600" dirty="0"/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Copying files between local machine and ec2 instance </a:t>
            </a:r>
            <a:r>
              <a:rPr lang="en-US" sz="1600" dirty="0">
                <a:hlinkClick r:id="rId4"/>
              </a:rPr>
              <a:t>https://forums.aws.amazon.com/thread.jspa?threadID=64703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Connecting to EC2 instance through PUTTY</a:t>
            </a: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  <a:hlinkClick r:id="rId5"/>
              </a:rPr>
              <a:t>https://docs.aws.amazon.com/AWSEC2/latest/UserGuide/putty.html?icmpid=docs_ec2_console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  <a:hlinkClick r:id="rId6"/>
              </a:rPr>
              <a:t>https://www.youtube.com/watch?v=bi7ow5NGC-U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Copying files from your laptop to EC2 instance</a:t>
            </a:r>
          </a:p>
          <a:p>
            <a:pPr lvl="1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https://angus.readthedocs.io/en/2014/amazon/transfer-files-between-instance.html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My classroom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After signing in into aws educate, you will land into the page shown below.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you need to click onto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My Classrooms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pic>
        <p:nvPicPr>
          <p:cNvPr id="6" name="Picture 5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524000"/>
            <a:ext cx="7848600" cy="5029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67200" y="2286000"/>
            <a:ext cx="685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My classroom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Once you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My Classrooms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”, you will get into the page below.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must have got the request from the professor to join the classroom.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will be getting $50 credit with this account.</a:t>
            </a:r>
          </a:p>
        </p:txBody>
      </p:sp>
      <p:pic>
        <p:nvPicPr>
          <p:cNvPr id="5" name="Picture 4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752600"/>
            <a:ext cx="777240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Go to classroom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Once you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Go to Classrooms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will be asked to continue. Just click on continue.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will open a new tab with Vocareum workbench.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Now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AWS Console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8.png">
            <a:extLst>
              <a:ext uri="{FF2B5EF4-FFF2-40B4-BE49-F238E27FC236}">
                <a16:creationId xmlns:a16="http://schemas.microsoft.com/office/drawing/2014/main" id="{0F9315F1-A35A-4385-A77E-E966BB103C3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2133600"/>
            <a:ext cx="8077200" cy="45719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AWS Service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Clicking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AWS Console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will land you into the AWS services page.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This is the page where you can actually begin using the AWS services.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the course we will use EC2 instance. Please click on it.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7800" y="4114800"/>
            <a:ext cx="609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828800"/>
            <a:ext cx="8153400" cy="4800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76400" y="3429000"/>
            <a:ext cx="381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EC2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Selecting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EC2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will lead you to the EC2 dashboard.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You can see information about running instances, IP address’s, etc.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Once here, we can create our first instance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752600"/>
            <a:ext cx="83058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/>
              <a:t>EC2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3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Selecting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EC2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 will lead you to the EC2 dashboard.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Here click on “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Launch Instance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”. (I already have one instance running, so it shows 1 running instance, if you are creating your first, then it will be 0)</a:t>
            </a:r>
          </a:p>
        </p:txBody>
      </p:sp>
      <p:pic>
        <p:nvPicPr>
          <p:cNvPr id="5" name="Picture 4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714500"/>
            <a:ext cx="8305800" cy="4838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1270</Words>
  <Application>Microsoft Office PowerPoint</Application>
  <PresentationFormat>On-screen Show (4:3)</PresentationFormat>
  <Paragraphs>134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Times New Roman</vt:lpstr>
      <vt:lpstr>Wingdings</vt:lpstr>
      <vt:lpstr>Office Theme</vt:lpstr>
      <vt:lpstr>Getting started with AWS Educate Classroom</vt:lpstr>
      <vt:lpstr>AWS Educate Landing Page</vt:lpstr>
      <vt:lpstr>Sign into AWS Educate</vt:lpstr>
      <vt:lpstr>My classroom</vt:lpstr>
      <vt:lpstr>My classroom</vt:lpstr>
      <vt:lpstr>Go to classroom</vt:lpstr>
      <vt:lpstr>AWS Service Page</vt:lpstr>
      <vt:lpstr>EC2 Dashboard</vt:lpstr>
      <vt:lpstr>EC2 Dashboard</vt:lpstr>
      <vt:lpstr>Choose your instance type</vt:lpstr>
      <vt:lpstr>Choose your instance type</vt:lpstr>
      <vt:lpstr>Configure Instance Details</vt:lpstr>
      <vt:lpstr>Add Storage</vt:lpstr>
      <vt:lpstr>Add Tags</vt:lpstr>
      <vt:lpstr>Configure Security Group</vt:lpstr>
      <vt:lpstr>Review Instance Launch</vt:lpstr>
      <vt:lpstr>Creating a key pair</vt:lpstr>
      <vt:lpstr>Launch Instance</vt:lpstr>
      <vt:lpstr>EC2 Dashboard</vt:lpstr>
      <vt:lpstr>Stopping EC2 Instance</vt:lpstr>
      <vt:lpstr>SSH for connecting to EC2 instance (Ubuntu)</vt:lpstr>
      <vt:lpstr>SSH to EC2 instance</vt:lpstr>
      <vt:lpstr>PUTTY for connecting to EC2 instance (Windows)</vt:lpstr>
      <vt:lpstr>Download PUTTY</vt:lpstr>
      <vt:lpstr>Download PuTTY</vt:lpstr>
      <vt:lpstr>PuTTY</vt:lpstr>
      <vt:lpstr>Download Puttygen for private key</vt:lpstr>
      <vt:lpstr>Generating Private key</vt:lpstr>
      <vt:lpstr>Generating Private key</vt:lpstr>
      <vt:lpstr>Logging into Instance</vt:lpstr>
      <vt:lpstr>Logging into Instance</vt:lpstr>
      <vt:lpstr>Getting back to Putty</vt:lpstr>
      <vt:lpstr>Your EC2 instance</vt:lpstr>
      <vt:lpstr>References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AWS Educate Classroom</dc:title>
  <dc:creator>Shreyas Ramakrishna</dc:creator>
  <cp:lastModifiedBy>Abhishek Dubey</cp:lastModifiedBy>
  <cp:revision>7</cp:revision>
  <dcterms:created xsi:type="dcterms:W3CDTF">2018-08-27T20:32:50Z</dcterms:created>
  <dcterms:modified xsi:type="dcterms:W3CDTF">2020-01-06T18:58:41Z</dcterms:modified>
</cp:coreProperties>
</file>